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82" r:id="rId2"/>
    <p:sldId id="283" r:id="rId3"/>
    <p:sldId id="284" r:id="rId4"/>
    <p:sldId id="285" r:id="rId5"/>
    <p:sldId id="286" r:id="rId6"/>
    <p:sldId id="289" r:id="rId7"/>
    <p:sldId id="28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E00"/>
    <a:srgbClr val="367C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5"/>
  </p:normalViewPr>
  <p:slideViewPr>
    <p:cSldViewPr snapToGrid="0" snapToObjects="1">
      <p:cViewPr>
        <p:scale>
          <a:sx n="108" d="100"/>
          <a:sy n="108" d="100"/>
        </p:scale>
        <p:origin x="372" y="-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40A133-3361-964A-8C55-755F5E466A34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F3209-4883-0640-954E-B38F02BD1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022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74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76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14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57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3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09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user is driving and disconnected from his workspace. He has no clue about any critical situation regarding work, may it be regarding the fields, machines etc.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1F3209-4883-0640-954E-B38F02BD19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17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02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71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72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3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62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827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52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7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73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7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20.11.2019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Capstone 2019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B9A8D-1C57-B84A-A36C-FA5B35E210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0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Recap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Requirements gathering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Use case documenting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Initial Prototype and app mock up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Use case improvement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Siri dictation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Map integration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API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integration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1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5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Use Case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Get nearby fields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updates since last 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visit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Create a 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note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Read notes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Notifications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2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37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(iOS)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Log in Screen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Dashboard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Navigation menu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Created Notes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3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26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(navigation)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Apple maps integration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Current location</a:t>
            </a: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Field boundary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4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01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(API)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Frameworks integration</a:t>
            </a: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JDServices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AFNetworking</a:t>
            </a:r>
            <a:endParaRPr lang="en-US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lvl="1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SBJson5</a:t>
            </a: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Bridge method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5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95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Implementation (Siri)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Siri dictation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6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58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367C2B"/>
                </a:solidFill>
                <a:latin typeface="Helvetica Neue Condensed" charset="0"/>
                <a:ea typeface="Helvetica Neue Condensed" charset="0"/>
                <a:cs typeface="Helvetica Neue Condensed" charset="0"/>
              </a:rPr>
              <a:t>Current development plan</a:t>
            </a:r>
            <a:endParaRPr lang="en-US" b="1" dirty="0">
              <a:solidFill>
                <a:srgbClr val="367C2B"/>
              </a:solidFill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8158" y="1797449"/>
            <a:ext cx="1700766" cy="17140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" y="6415659"/>
            <a:ext cx="12192000" cy="365125"/>
          </a:xfrm>
          <a:prstGeom prst="rect">
            <a:avLst/>
          </a:prstGeom>
          <a:solidFill>
            <a:srgbClr val="367C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90922"/>
            <a:ext cx="4114800" cy="365125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Capstone Project 2019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" y="6780976"/>
            <a:ext cx="12192000" cy="72000"/>
          </a:xfrm>
          <a:prstGeom prst="rect">
            <a:avLst/>
          </a:prstGeom>
          <a:solidFill>
            <a:srgbClr val="FFD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10443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20.11.2019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610600" y="6410442"/>
            <a:ext cx="2743200" cy="365125"/>
          </a:xfrm>
        </p:spPr>
        <p:txBody>
          <a:bodyPr/>
          <a:lstStyle/>
          <a:p>
            <a:fld id="{887B9A8D-1C57-B84A-A36C-FA5B35E2101E}" type="slidenum">
              <a:rPr lang="en-US">
                <a:solidFill>
                  <a:schemeClr val="bg1">
                    <a:lumMod val="95000"/>
                  </a:schemeClr>
                </a:solidFill>
              </a:rPr>
              <a:t>7</a:t>
            </a:fld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1798" y="4257902"/>
            <a:ext cx="1438441" cy="14384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1741" y="2660585"/>
            <a:ext cx="2078986" cy="207898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9753" y="3372835"/>
            <a:ext cx="700974" cy="70097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2663" y="2445597"/>
            <a:ext cx="4543023" cy="255545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218739" y="3057573"/>
            <a:ext cx="593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4569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3446</TotalTime>
  <Words>339</Words>
  <Application>Microsoft Office PowerPoint</Application>
  <PresentationFormat>مخصص</PresentationFormat>
  <Paragraphs>68</Paragraphs>
  <Slides>7</Slides>
  <Notes>7</Notes>
  <HiddenSlides>0</HiddenSlides>
  <MMClips>0</MMClips>
  <ScaleCrop>false</ScaleCrop>
  <HeadingPairs>
    <vt:vector size="4" baseType="variant">
      <vt:variant>
        <vt:lpstr>نسق</vt:lpstr>
      </vt:variant>
      <vt:variant>
        <vt:i4>1</vt:i4>
      </vt:variant>
      <vt:variant>
        <vt:lpstr>عناوين الشرائح</vt:lpstr>
      </vt:variant>
      <vt:variant>
        <vt:i4>7</vt:i4>
      </vt:variant>
    </vt:vector>
  </HeadingPairs>
  <TitlesOfParts>
    <vt:vector size="8" baseType="lpstr">
      <vt:lpstr>Office Theme</vt:lpstr>
      <vt:lpstr>Recap</vt:lpstr>
      <vt:lpstr>Use Case</vt:lpstr>
      <vt:lpstr>Implementation (iOS)</vt:lpstr>
      <vt:lpstr>Implementation (navigation)</vt:lpstr>
      <vt:lpstr>Implementation (API)</vt:lpstr>
      <vt:lpstr>Implementation (Siri)</vt:lpstr>
      <vt:lpstr>Current development plan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Functional Requirements</dc:title>
  <dc:creator>Md. Nabid Imteaj</dc:creator>
  <cp:lastModifiedBy>MATAR</cp:lastModifiedBy>
  <cp:revision>49</cp:revision>
  <dcterms:created xsi:type="dcterms:W3CDTF">2019-10-21T07:54:10Z</dcterms:created>
  <dcterms:modified xsi:type="dcterms:W3CDTF">2019-11-19T21:53:29Z</dcterms:modified>
</cp:coreProperties>
</file>

<file path=docProps/thumbnail.jpeg>
</file>